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9"/>
  </p:handoutMasterIdLst>
  <p:sldIdLst>
    <p:sldId id="279" r:id="rId2"/>
    <p:sldId id="297" r:id="rId3"/>
    <p:sldId id="298" r:id="rId4"/>
    <p:sldId id="299" r:id="rId5"/>
    <p:sldId id="300" r:id="rId6"/>
    <p:sldId id="301" r:id="rId7"/>
    <p:sldId id="302" r:id="rId8"/>
    <p:sldId id="303" r:id="rId9"/>
    <p:sldId id="310" r:id="rId10"/>
    <p:sldId id="311" r:id="rId11"/>
    <p:sldId id="312" r:id="rId12"/>
    <p:sldId id="313" r:id="rId13"/>
    <p:sldId id="314" r:id="rId14"/>
    <p:sldId id="315" r:id="rId15"/>
    <p:sldId id="316" r:id="rId16"/>
    <p:sldId id="317" r:id="rId17"/>
    <p:sldId id="318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86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1942041" y="3055491"/>
              <a:ext cx="5259917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compare des nombres dans différentes écritures.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Compare.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5/8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998E46F-9056-593C-27E2-891EED04A56C}"/>
              </a:ext>
            </a:extLst>
          </p:cNvPr>
          <p:cNvSpPr txBox="1"/>
          <p:nvPr/>
        </p:nvSpPr>
        <p:spPr>
          <a:xfrm>
            <a:off x="1195449" y="2652816"/>
            <a:ext cx="7093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7d 8u . . . 6d 18u</a:t>
            </a:r>
          </a:p>
        </p:txBody>
      </p:sp>
    </p:spTree>
    <p:extLst>
      <p:ext uri="{BB962C8B-B14F-4D97-AF65-F5344CB8AC3E}">
        <p14:creationId xmlns:p14="http://schemas.microsoft.com/office/powerpoint/2010/main" val="35651095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5/8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819C41E-D523-67DF-C4AA-0988A449B9C2}"/>
              </a:ext>
            </a:extLst>
          </p:cNvPr>
          <p:cNvSpPr txBox="1"/>
          <p:nvPr/>
        </p:nvSpPr>
        <p:spPr>
          <a:xfrm>
            <a:off x="1195449" y="2652816"/>
            <a:ext cx="7093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7d 8u . . . 6d 18u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70207FC-9BA3-D1B7-7F67-1C07E920939F}"/>
              </a:ext>
            </a:extLst>
          </p:cNvPr>
          <p:cNvSpPr txBox="1"/>
          <p:nvPr/>
        </p:nvSpPr>
        <p:spPr>
          <a:xfrm>
            <a:off x="3907807" y="2529705"/>
            <a:ext cx="1146298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rgbClr val="C00000"/>
                </a:solidFill>
              </a:rPr>
              <a:t>=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078235E-FA4F-9EF4-BD8B-B51B0E826B5E}"/>
              </a:ext>
            </a:extLst>
          </p:cNvPr>
          <p:cNvSpPr txBox="1"/>
          <p:nvPr/>
        </p:nvSpPr>
        <p:spPr>
          <a:xfrm>
            <a:off x="1591293" y="3881252"/>
            <a:ext cx="70935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rgbClr val="FF0000"/>
                </a:solidFill>
              </a:rPr>
              <a:t> 78                   78</a:t>
            </a:r>
          </a:p>
        </p:txBody>
      </p:sp>
    </p:spTree>
    <p:extLst>
      <p:ext uri="{BB962C8B-B14F-4D97-AF65-F5344CB8AC3E}">
        <p14:creationId xmlns:p14="http://schemas.microsoft.com/office/powerpoint/2010/main" val="1179230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Compare.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6/8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998E46F-9056-593C-27E2-891EED04A56C}"/>
              </a:ext>
            </a:extLst>
          </p:cNvPr>
          <p:cNvSpPr txBox="1"/>
          <p:nvPr/>
        </p:nvSpPr>
        <p:spPr>
          <a:xfrm>
            <a:off x="1195449" y="2652816"/>
            <a:ext cx="7093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2d 15u . . . 5d 9u</a:t>
            </a:r>
          </a:p>
        </p:txBody>
      </p:sp>
    </p:spTree>
    <p:extLst>
      <p:ext uri="{BB962C8B-B14F-4D97-AF65-F5344CB8AC3E}">
        <p14:creationId xmlns:p14="http://schemas.microsoft.com/office/powerpoint/2010/main" val="4634126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6/8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819C41E-D523-67DF-C4AA-0988A449B9C2}"/>
              </a:ext>
            </a:extLst>
          </p:cNvPr>
          <p:cNvSpPr txBox="1"/>
          <p:nvPr/>
        </p:nvSpPr>
        <p:spPr>
          <a:xfrm>
            <a:off x="1195449" y="2652816"/>
            <a:ext cx="7093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2d 15u . . . 5d 9u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70207FC-9BA3-D1B7-7F67-1C07E920939F}"/>
              </a:ext>
            </a:extLst>
          </p:cNvPr>
          <p:cNvSpPr txBox="1"/>
          <p:nvPr/>
        </p:nvSpPr>
        <p:spPr>
          <a:xfrm>
            <a:off x="4402612" y="2529705"/>
            <a:ext cx="1146298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rgbClr val="C00000"/>
                </a:solidFill>
              </a:rPr>
              <a:t>&lt;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3F0F8D5-4B45-AA7F-888D-D436DE839156}"/>
              </a:ext>
            </a:extLst>
          </p:cNvPr>
          <p:cNvSpPr txBox="1"/>
          <p:nvPr/>
        </p:nvSpPr>
        <p:spPr>
          <a:xfrm>
            <a:off x="1591293" y="3881252"/>
            <a:ext cx="70935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rgbClr val="FF0000"/>
                </a:solidFill>
              </a:rPr>
              <a:t> 35                   59</a:t>
            </a:r>
          </a:p>
        </p:txBody>
      </p:sp>
    </p:spTree>
    <p:extLst>
      <p:ext uri="{BB962C8B-B14F-4D97-AF65-F5344CB8AC3E}">
        <p14:creationId xmlns:p14="http://schemas.microsoft.com/office/powerpoint/2010/main" val="1288826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Compare.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7/8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998E46F-9056-593C-27E2-891EED04A56C}"/>
              </a:ext>
            </a:extLst>
          </p:cNvPr>
          <p:cNvSpPr txBox="1"/>
          <p:nvPr/>
        </p:nvSpPr>
        <p:spPr>
          <a:xfrm>
            <a:off x="1195449" y="2652816"/>
            <a:ext cx="7093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dirty="0"/>
              <a:t>4 + 5 . . . 6 + 7</a:t>
            </a:r>
          </a:p>
        </p:txBody>
      </p:sp>
    </p:spTree>
    <p:extLst>
      <p:ext uri="{BB962C8B-B14F-4D97-AF65-F5344CB8AC3E}">
        <p14:creationId xmlns:p14="http://schemas.microsoft.com/office/powerpoint/2010/main" val="6269185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7/8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DA91959-303A-9BD2-8992-485C7519271E}"/>
              </a:ext>
            </a:extLst>
          </p:cNvPr>
          <p:cNvSpPr txBox="1"/>
          <p:nvPr/>
        </p:nvSpPr>
        <p:spPr>
          <a:xfrm>
            <a:off x="1195449" y="2652816"/>
            <a:ext cx="7093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dirty="0"/>
              <a:t>4 + 5 . . . 6 + 7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70207FC-9BA3-D1B7-7F67-1C07E920939F}"/>
              </a:ext>
            </a:extLst>
          </p:cNvPr>
          <p:cNvSpPr txBox="1"/>
          <p:nvPr/>
        </p:nvSpPr>
        <p:spPr>
          <a:xfrm>
            <a:off x="4030518" y="2529705"/>
            <a:ext cx="1297543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rgbClr val="C00000"/>
                </a:solidFill>
              </a:rPr>
              <a:t>&lt;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D28ECFF-A36C-23DF-6766-888E03B0A5EC}"/>
              </a:ext>
            </a:extLst>
          </p:cNvPr>
          <p:cNvSpPr txBox="1"/>
          <p:nvPr/>
        </p:nvSpPr>
        <p:spPr>
          <a:xfrm>
            <a:off x="2569028" y="3754582"/>
            <a:ext cx="70935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rgbClr val="FF0000"/>
                </a:solidFill>
              </a:rPr>
              <a:t> 9               13</a:t>
            </a:r>
          </a:p>
        </p:txBody>
      </p:sp>
    </p:spTree>
    <p:extLst>
      <p:ext uri="{BB962C8B-B14F-4D97-AF65-F5344CB8AC3E}">
        <p14:creationId xmlns:p14="http://schemas.microsoft.com/office/powerpoint/2010/main" val="2582831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Compare.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8/8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998E46F-9056-593C-27E2-891EED04A56C}"/>
              </a:ext>
            </a:extLst>
          </p:cNvPr>
          <p:cNvSpPr txBox="1"/>
          <p:nvPr/>
        </p:nvSpPr>
        <p:spPr>
          <a:xfrm>
            <a:off x="1195449" y="2652816"/>
            <a:ext cx="7093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dirty="0"/>
              <a:t>4 + 8 . . . 6 + 6</a:t>
            </a:r>
          </a:p>
        </p:txBody>
      </p:sp>
    </p:spTree>
    <p:extLst>
      <p:ext uri="{BB962C8B-B14F-4D97-AF65-F5344CB8AC3E}">
        <p14:creationId xmlns:p14="http://schemas.microsoft.com/office/powerpoint/2010/main" val="31028459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8/8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EFB8463-59EB-ADE2-0865-36C0F29F38DD}"/>
              </a:ext>
            </a:extLst>
          </p:cNvPr>
          <p:cNvSpPr txBox="1"/>
          <p:nvPr/>
        </p:nvSpPr>
        <p:spPr>
          <a:xfrm>
            <a:off x="1195449" y="2652816"/>
            <a:ext cx="7093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0" dirty="0"/>
              <a:t>4 + 8 . . . 6 + 6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70207FC-9BA3-D1B7-7F67-1C07E920939F}"/>
              </a:ext>
            </a:extLst>
          </p:cNvPr>
          <p:cNvSpPr txBox="1"/>
          <p:nvPr/>
        </p:nvSpPr>
        <p:spPr>
          <a:xfrm>
            <a:off x="4101772" y="2591260"/>
            <a:ext cx="1257958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rgbClr val="C00000"/>
                </a:solidFill>
              </a:rPr>
              <a:t>=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19DE2FD-2E02-205E-A280-1F087B6FCEA8}"/>
              </a:ext>
            </a:extLst>
          </p:cNvPr>
          <p:cNvSpPr txBox="1"/>
          <p:nvPr/>
        </p:nvSpPr>
        <p:spPr>
          <a:xfrm>
            <a:off x="2375064" y="3813958"/>
            <a:ext cx="70935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rgbClr val="FF0000"/>
                </a:solidFill>
              </a:rPr>
              <a:t> 12              12</a:t>
            </a:r>
          </a:p>
        </p:txBody>
      </p:sp>
    </p:spTree>
    <p:extLst>
      <p:ext uri="{BB962C8B-B14F-4D97-AF65-F5344CB8AC3E}">
        <p14:creationId xmlns:p14="http://schemas.microsoft.com/office/powerpoint/2010/main" val="561987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Compare.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998E46F-9056-593C-27E2-891EED04A56C}"/>
              </a:ext>
            </a:extLst>
          </p:cNvPr>
          <p:cNvSpPr txBox="1"/>
          <p:nvPr/>
        </p:nvSpPr>
        <p:spPr>
          <a:xfrm>
            <a:off x="2820664" y="2767280"/>
            <a:ext cx="350267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18 ... 27</a:t>
            </a:r>
          </a:p>
        </p:txBody>
      </p:sp>
    </p:spTree>
    <p:extLst>
      <p:ext uri="{BB962C8B-B14F-4D97-AF65-F5344CB8AC3E}">
        <p14:creationId xmlns:p14="http://schemas.microsoft.com/office/powerpoint/2010/main" val="258679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2617591-B72E-ADF4-69FB-A42FB9984E74}"/>
              </a:ext>
            </a:extLst>
          </p:cNvPr>
          <p:cNvSpPr txBox="1"/>
          <p:nvPr/>
        </p:nvSpPr>
        <p:spPr>
          <a:xfrm>
            <a:off x="2820664" y="2767280"/>
            <a:ext cx="350267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18 ... 27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70207FC-9BA3-D1B7-7F67-1C07E920939F}"/>
              </a:ext>
            </a:extLst>
          </p:cNvPr>
          <p:cNvSpPr txBox="1"/>
          <p:nvPr/>
        </p:nvSpPr>
        <p:spPr>
          <a:xfrm>
            <a:off x="3998851" y="2703526"/>
            <a:ext cx="1146298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rgbClr val="C00000"/>
                </a:solidFill>
              </a:rPr>
              <a:t>&lt;</a:t>
            </a:r>
          </a:p>
        </p:txBody>
      </p:sp>
    </p:spTree>
    <p:extLst>
      <p:ext uri="{BB962C8B-B14F-4D97-AF65-F5344CB8AC3E}">
        <p14:creationId xmlns:p14="http://schemas.microsoft.com/office/powerpoint/2010/main" val="3745316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Compare.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998E46F-9056-593C-27E2-891EED04A56C}"/>
              </a:ext>
            </a:extLst>
          </p:cNvPr>
          <p:cNvSpPr txBox="1"/>
          <p:nvPr/>
        </p:nvSpPr>
        <p:spPr>
          <a:xfrm>
            <a:off x="2584862" y="2621148"/>
            <a:ext cx="4124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41 . . . 39</a:t>
            </a:r>
          </a:p>
        </p:txBody>
      </p:sp>
    </p:spTree>
    <p:extLst>
      <p:ext uri="{BB962C8B-B14F-4D97-AF65-F5344CB8AC3E}">
        <p14:creationId xmlns:p14="http://schemas.microsoft.com/office/powerpoint/2010/main" val="2308508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998E46F-9056-593C-27E2-891EED04A56C}"/>
              </a:ext>
            </a:extLst>
          </p:cNvPr>
          <p:cNvSpPr txBox="1"/>
          <p:nvPr/>
        </p:nvSpPr>
        <p:spPr>
          <a:xfrm>
            <a:off x="2584862" y="2621148"/>
            <a:ext cx="4124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41 . . . 39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70207FC-9BA3-D1B7-7F67-1C07E920939F}"/>
              </a:ext>
            </a:extLst>
          </p:cNvPr>
          <p:cNvSpPr txBox="1"/>
          <p:nvPr/>
        </p:nvSpPr>
        <p:spPr>
          <a:xfrm>
            <a:off x="3998851" y="2559592"/>
            <a:ext cx="1146298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rgbClr val="C00000"/>
                </a:solidFill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4149474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Compare.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3/8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998E46F-9056-593C-27E2-891EED04A56C}"/>
              </a:ext>
            </a:extLst>
          </p:cNvPr>
          <p:cNvSpPr txBox="1"/>
          <p:nvPr/>
        </p:nvSpPr>
        <p:spPr>
          <a:xfrm>
            <a:off x="2584862" y="2621148"/>
            <a:ext cx="4124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70 . . . 73</a:t>
            </a:r>
          </a:p>
        </p:txBody>
      </p:sp>
    </p:spTree>
    <p:extLst>
      <p:ext uri="{BB962C8B-B14F-4D97-AF65-F5344CB8AC3E}">
        <p14:creationId xmlns:p14="http://schemas.microsoft.com/office/powerpoint/2010/main" val="5780494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998E46F-9056-593C-27E2-891EED04A56C}"/>
              </a:ext>
            </a:extLst>
          </p:cNvPr>
          <p:cNvSpPr txBox="1"/>
          <p:nvPr/>
        </p:nvSpPr>
        <p:spPr>
          <a:xfrm>
            <a:off x="2584862" y="2621148"/>
            <a:ext cx="4124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70 . . . 73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70207FC-9BA3-D1B7-7F67-1C07E920939F}"/>
              </a:ext>
            </a:extLst>
          </p:cNvPr>
          <p:cNvSpPr txBox="1"/>
          <p:nvPr/>
        </p:nvSpPr>
        <p:spPr>
          <a:xfrm>
            <a:off x="3998851" y="2559592"/>
            <a:ext cx="1146298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rgbClr val="C00000"/>
                </a:solidFill>
              </a:rPr>
              <a:t>&lt;</a:t>
            </a:r>
          </a:p>
        </p:txBody>
      </p:sp>
    </p:spTree>
    <p:extLst>
      <p:ext uri="{BB962C8B-B14F-4D97-AF65-F5344CB8AC3E}">
        <p14:creationId xmlns:p14="http://schemas.microsoft.com/office/powerpoint/2010/main" val="441318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/>
              <a:t>Compare.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4/8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998E46F-9056-593C-27E2-891EED04A56C}"/>
              </a:ext>
            </a:extLst>
          </p:cNvPr>
          <p:cNvSpPr txBox="1"/>
          <p:nvPr/>
        </p:nvSpPr>
        <p:spPr>
          <a:xfrm>
            <a:off x="1195449" y="2652816"/>
            <a:ext cx="7093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3d 5u . . . 2d 2u</a:t>
            </a:r>
          </a:p>
        </p:txBody>
      </p:sp>
    </p:spTree>
    <p:extLst>
      <p:ext uri="{BB962C8B-B14F-4D97-AF65-F5344CB8AC3E}">
        <p14:creationId xmlns:p14="http://schemas.microsoft.com/office/powerpoint/2010/main" val="5371472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38634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819C41E-D523-67DF-C4AA-0988A449B9C2}"/>
              </a:ext>
            </a:extLst>
          </p:cNvPr>
          <p:cNvSpPr txBox="1"/>
          <p:nvPr/>
        </p:nvSpPr>
        <p:spPr>
          <a:xfrm>
            <a:off x="1195449" y="2652816"/>
            <a:ext cx="70935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3d 5u . . . 2d 2u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70207FC-9BA3-D1B7-7F67-1C07E920939F}"/>
              </a:ext>
            </a:extLst>
          </p:cNvPr>
          <p:cNvSpPr txBox="1"/>
          <p:nvPr/>
        </p:nvSpPr>
        <p:spPr>
          <a:xfrm>
            <a:off x="3907807" y="2529705"/>
            <a:ext cx="1146298" cy="14465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800" dirty="0">
                <a:solidFill>
                  <a:srgbClr val="C00000"/>
                </a:solidFill>
              </a:rPr>
              <a:t>&gt;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F374736-9993-025E-FD6F-2C3A751EF751}"/>
              </a:ext>
            </a:extLst>
          </p:cNvPr>
          <p:cNvSpPr txBox="1"/>
          <p:nvPr/>
        </p:nvSpPr>
        <p:spPr>
          <a:xfrm>
            <a:off x="1591293" y="3881252"/>
            <a:ext cx="70935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rgbClr val="FF0000"/>
                </a:solidFill>
              </a:rPr>
              <a:t> 35                   22</a:t>
            </a:r>
          </a:p>
        </p:txBody>
      </p:sp>
    </p:spTree>
    <p:extLst>
      <p:ext uri="{BB962C8B-B14F-4D97-AF65-F5344CB8AC3E}">
        <p14:creationId xmlns:p14="http://schemas.microsoft.com/office/powerpoint/2010/main" val="4282098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615</TotalTime>
  <Words>175</Words>
  <Application>Microsoft Office PowerPoint</Application>
  <PresentationFormat>Affichage à l'écran (4:3)</PresentationFormat>
  <Paragraphs>62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Compare.</vt:lpstr>
      <vt:lpstr>Correction</vt:lpstr>
      <vt:lpstr>Compare.</vt:lpstr>
      <vt:lpstr>Correction</vt:lpstr>
      <vt:lpstr>Compare.</vt:lpstr>
      <vt:lpstr>Correction</vt:lpstr>
      <vt:lpstr>Compare.</vt:lpstr>
      <vt:lpstr>Correction</vt:lpstr>
      <vt:lpstr>Compare.</vt:lpstr>
      <vt:lpstr>Correction</vt:lpstr>
      <vt:lpstr>Compare.</vt:lpstr>
      <vt:lpstr>Correction</vt:lpstr>
      <vt:lpstr>Compare.</vt:lpstr>
      <vt:lpstr>Correction</vt:lpstr>
      <vt:lpstr>Compare.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64</cp:revision>
  <dcterms:created xsi:type="dcterms:W3CDTF">2023-02-07T14:55:57Z</dcterms:created>
  <dcterms:modified xsi:type="dcterms:W3CDTF">2025-08-13T12:32:25Z</dcterms:modified>
</cp:coreProperties>
</file>